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8BBD-A645-4FF8-BEED-B8CA16D203C0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63D3A-771E-47D1-9E86-FCEDC44A4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6486-0146-41FC-96C0-B673D55AC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5AD01-8F57-4B94-9FA1-35F3412A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5F5D-755E-425F-9856-4596F634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2D30-B579-4A0A-9FEE-5EB0E8CE7311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26BB4-BA46-4193-B27D-515CB289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2108B-0144-406D-A4B4-80EA5346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AE8E-DA60-4B8E-B871-17E27684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FA53-72C9-4A5E-BE3C-44D20E001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5B61-4983-408D-BAFF-D7C1626F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FF27-376B-40EF-90E5-016D02C935C2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F734-21CA-4349-977B-899FB6C8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7B6E-F8EB-40F8-8DAE-95828DDF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95225-B53D-4393-955C-FF75A9EBB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653A0-7A93-4DF1-BB49-364A86D3D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0258A-8DF4-4E49-B231-FF761B3B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8E24-5A4C-4749-A30B-B1A340E0AE92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582F8-5E61-4B85-AD43-7C7F7D61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616B-1116-4444-A705-733D97F4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B0D4-8698-4A82-BDF1-821BBA85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426B-AFE7-4726-AA78-E85668E61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2B27C-0218-4A0C-B824-F05E5C9F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0A9A-644F-4755-AF36-75100B699529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B5A7E-5AD9-4F6F-AC44-E12C9B80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4E415-2825-4CCC-B5CC-98C0B819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201D-9094-414B-A85B-83AB66E2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6C434-77D5-4215-9637-1AF25507E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62E53-DEE5-4060-8B8E-95057B45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54B4-92BD-4B4D-A0E9-A7C6ECE969D1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C494-D642-4229-8DB8-2CA25781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41898-BC11-4C33-9948-4AA42E00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9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46DC-3BD5-4BDC-B8D5-C2ACF82C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3BA1D-157D-46AA-90D7-3B0B9E664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9AC4D-0D06-49B1-8BF5-15117EF50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B6CA8-FF23-4BD2-8CFA-D4CD7984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C3B-848E-4E6A-8726-75750F866176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AE9DB-A14D-4A6C-A9EE-3BD9509B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FC4A-285F-4E65-A3BC-9B2C6D91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FCABC-5646-4C44-B2DE-02EA20FD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AE55-0070-4507-9322-29231EA4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3CE24-1983-4366-B836-A9B7A21F2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DA4C2-32C4-4EA4-9037-80AAF08A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CE60E-DA33-43AD-BE08-911AA948E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EF26B-9666-44B8-966A-C6B0C566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3147-9AC0-4C30-8DB6-D82A25C01952}" type="datetime1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64BEE-F3FC-4980-BA40-CED47D0D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FEAD3-B851-44FC-A3A6-2B50BE6D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5B8E-54B4-4FA4-B9E7-D3D7581A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EE052-4CCB-424C-A783-89D93425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C52B-AFC7-4D94-9CBA-60C644F7C63E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8487C-9921-4D78-93E5-530B25C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9ACEC-C9F4-4DD1-B292-3F411B52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EEDCF-55CB-43B6-A558-C49F433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B12E-35B6-46E8-AD22-AC0F75600554}" type="datetime1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CB9CD-CD9F-4A38-A996-4D986BC4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A3E3E-0309-4122-87F2-8C5D6733B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1CD6-E10A-4FF9-A20C-2271B4E3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089D6-9222-40FB-BF2C-14840FFD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5DA5-2D40-4AF8-8BBF-5EC9DC530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15A40-1564-49CF-B532-A38ADE9D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9816-7CD4-4688-A62C-9F57648DA6DC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A9BF5-37E2-4FC6-B1F3-4C8B0DA5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EABF-1EF4-446C-8EFB-1C960ED9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D911-EE1A-4AB7-9D7B-27DE9987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12E88-0349-4F60-B8CA-119577BE5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19222-03A7-4A50-B598-50C2E1F38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C12C7-D51D-4244-8FA8-E3A39697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6323-9C3C-4D09-BA53-8815865D7517}" type="datetime1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05952-55F6-4364-9B8B-887D066A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D109C-0EA0-4BB1-92FF-80B22C73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4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4877EE-C652-484E-A1C9-247E8A1C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C8A1C-1D32-44FE-9815-CC1519CB2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D5DF-3C56-479A-8F4C-3FB7A73AA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0D27-8EAB-426A-8B92-972F172361E5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4430C-24AE-43F9-BF31-B35A8B26D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31C3-F298-4BB6-BDF4-64CBE830B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E8EE-14E4-4C95-8785-B3432CC5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0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fesourceghana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ED95-F1BE-490D-A728-8321F1F4C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168812"/>
            <a:ext cx="9144000" cy="17612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Empowering Young Girls in STEM for a Brighter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549A7-D43E-40F3-9964-1B76B3744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6" y="1930082"/>
            <a:ext cx="10986867" cy="492791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Source International School Ghana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Young Girls Shape the Future!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767E7-3DFF-469F-943A-F8895D4A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7" y="3475012"/>
            <a:ext cx="4322007" cy="288133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9D3F-FFCF-44DA-BACC-DED53B5E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6F10-92DF-4CF2-940F-138C26C795CE}" type="datetime1">
              <a:rPr lang="en-US" smtClean="0"/>
              <a:t>6/18/2025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F15B6-F50F-4FF4-A337-E3A2D890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7C798-D6CA-4633-81AB-2E150D57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CC930-EBC3-44EF-9FE3-15C757EB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634" y="5006767"/>
            <a:ext cx="1476166" cy="14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E6712-07D2-46AC-A119-CE81B9F2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B12E-35B6-46E8-AD22-AC0F75600554}" type="datetime1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7F9DB-62D1-4F8F-A90A-1F386029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28B3-E464-4C33-BB61-D29DC976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5EBA7-8493-430B-8290-2C5BF0E3AFBE}"/>
              </a:ext>
            </a:extLst>
          </p:cNvPr>
          <p:cNvSpPr txBox="1"/>
          <p:nvPr/>
        </p:nvSpPr>
        <p:spPr>
          <a:xfrm>
            <a:off x="492368" y="385075"/>
            <a:ext cx="104663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Welcome to LSIS Ghana!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59E84-6C53-47F0-97D5-54868152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17" y="1398950"/>
            <a:ext cx="4895463" cy="48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1F3A32-61A2-4AA5-90CC-FD57A7CF87DE}"/>
              </a:ext>
            </a:extLst>
          </p:cNvPr>
          <p:cNvSpPr txBox="1"/>
          <p:nvPr/>
        </p:nvSpPr>
        <p:spPr>
          <a:xfrm>
            <a:off x="482989" y="203083"/>
            <a:ext cx="11432346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Source International School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believe in unlocking the boundless potential of young girls through STEM education. As an exclusive All-Girls STEM School, we provide a nurturing and intellectually stimulating environment for future leaders.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D6D2F-CCCB-40D0-9CF5-4BC4F663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4726-C3DF-4084-B182-C86725E44E34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96230-94E3-45C0-8B1E-4D4C9538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8D29B-0980-457F-A5BB-685493C9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1EDDB-25B3-4AC3-B858-337D5507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142" y="3275816"/>
            <a:ext cx="3121514" cy="31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0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250D-4CB2-4836-8E9F-8304B170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75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Vision</a:t>
            </a:r>
            <a:br>
              <a: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D179-760C-425B-9767-3C498221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451538"/>
            <a:ext cx="11169748" cy="49048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Source envisions a future where our scholars embody pragmatism and innovation, rising to meet the demands of tomorrow.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commitment to excellence in science education, we aim to expand across Africa, empowering future leaders and driving meaningful change in the world of science.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1D017-80EE-477E-8F4D-EACAE9C2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3BA-AC11-4157-8D5F-E7F5303BF570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7FFB-F60C-480F-8557-90767DD6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E953-1986-4883-84AA-8CA3B641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C36D3-8572-4469-970C-36115469D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344" y="4880990"/>
            <a:ext cx="148145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7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0F5E-09FE-4F72-8C46-FF05F803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Mission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2A39-383C-4C51-84F9-89912E0C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foster leadership in girls' science education, empowering scholars to become leaders in their communities and drive meaningful change where it's needed most.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CF8E2-CC30-4DD6-9FB3-8E2A2CD3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A68B-E0D1-4E35-9F4C-5781EA74D8CA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9785E-5141-41CA-94F3-B844387B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8123-E431-480D-A01C-30D5E631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35B77C-6590-47DD-A714-D7E07019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017" y="4701603"/>
            <a:ext cx="148145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0F5E-09FE-4F72-8C46-FF05F803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12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Unique Offerings - What Sets Us Apart?</a:t>
            </a:r>
            <a:br>
              <a:rPr lang="en-US" b="1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B05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2A39-383C-4C51-84F9-89912E0C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8634"/>
            <a:ext cx="10992729" cy="497771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Academic Excellence</a:t>
            </a:r>
            <a:r>
              <a:rPr lang="en-US" dirty="0"/>
              <a:t>: </a:t>
            </a:r>
            <a:r>
              <a:rPr lang="en-US" b="1" dirty="0"/>
              <a:t>Cambridge IGCSE, GCE Advanced Level, U.S. High School Diplomas, SAT and TOEFL exams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Global Experience</a:t>
            </a:r>
            <a:r>
              <a:rPr lang="en-US" dirty="0"/>
              <a:t>: </a:t>
            </a:r>
            <a:r>
              <a:rPr lang="en-US" b="1" dirty="0"/>
              <a:t>JI Student Visa Program for U.S. exchange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Affiliations &amp; Partnerships</a:t>
            </a:r>
            <a:r>
              <a:rPr lang="en-US" dirty="0"/>
              <a:t>: </a:t>
            </a:r>
            <a:r>
              <a:rPr lang="en-US" b="1" dirty="0"/>
              <a:t>LSIS Ghana connects to Life Source California (Journey International School)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Leadership &amp; Innovation</a:t>
            </a:r>
            <a:r>
              <a:rPr lang="en-US" dirty="0"/>
              <a:t>: </a:t>
            </a:r>
            <a:r>
              <a:rPr lang="en-US" b="1" dirty="0"/>
              <a:t>Leader in Me school, integrating Franklin Covey’s 7 Habits framework to instill leadership, teamwork, and adaptability.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Affordable Excellence</a:t>
            </a:r>
            <a:r>
              <a:rPr lang="en-US" dirty="0"/>
              <a:t>: </a:t>
            </a:r>
            <a:r>
              <a:rPr lang="en-US" b="1" dirty="0"/>
              <a:t>Competitive tuition &amp; scholarship opportunities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7F43C-94E9-4E8C-8ACF-5EAB2584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A0FC-7A2E-47D0-94E1-BDD483C1FB4C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3EFB-59D6-40C1-BC8B-4D0CFFEA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DA89-342E-4602-B627-1F53123A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C3E06-9791-4A5A-9708-B28A991F1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467" y="4725832"/>
            <a:ext cx="1031461" cy="10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0F5E-09FE-4F72-8C46-FF05F803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355"/>
            <a:ext cx="10515600" cy="7315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 the STEM Revolution!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92A39-383C-4C51-84F9-89912E0C6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19311"/>
            <a:ext cx="11408898" cy="505733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/>
              <a:t> </a:t>
            </a:r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💡 Gain the confidence to succeed</a:t>
            </a:r>
            <a:b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📢 Enrollment now open for the 2025-2026 academic year!</a:t>
            </a:r>
            <a:b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📍 Location: Apam Junction-</a:t>
            </a:r>
            <a:r>
              <a:rPr lang="en-US" sz="5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Ankamu</a:t>
            </a:r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Gomoa West District, Central Region, Ghana</a:t>
            </a:r>
            <a:b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🌍 Learn more: </a:t>
            </a:r>
            <a:r>
              <a:rPr lang="en-US" sz="59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https://www.lifesourceghana.org</a:t>
            </a:r>
            <a:endParaRPr lang="en-US" sz="59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📩 Contact us: </a:t>
            </a:r>
            <a:r>
              <a:rPr 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lifesourceelevateintacademy@gmail.com</a:t>
            </a:r>
            <a:br>
              <a:rPr lang="en-US" sz="5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LSIS, Confidence to Succeed</a:t>
            </a:r>
            <a:endParaRPr lang="en-US" sz="5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400" b="1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AA3C-414D-40D1-8B3F-B62043FC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06EE-4F0D-4464-BBE1-A532FCEBE1D9}" type="datetime1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BDE8-6456-4D92-A34B-9CB8E880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7AC6-DEA9-4F8F-96C7-FE36F66A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2C174-346C-4CFB-AEE3-49C9E752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631" y="4928854"/>
            <a:ext cx="148145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9FB3B-0152-49CB-B381-565185B6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C5AB-BDAA-4F43-B026-FD0256ED8079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68246-F2BF-4BA7-9B80-E5A54170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2765F-0E08-4FEB-930F-720B4477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46926-7DCA-43F6-9408-A2A0C625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192" y="5862306"/>
            <a:ext cx="999808" cy="99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7F7E7-9BA9-49E3-9E4C-A2D0830A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538162"/>
            <a:ext cx="10287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7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7A80D-C3D0-49A3-9CA6-0A3FD265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2C4E-3C93-43DF-A344-DD694F538286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08F58-DBB4-4148-9470-DEC2FDA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77072-EA66-4D5E-8423-7F8871FD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4D497-B715-493F-AC08-CAD76BE61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492" y="5940284"/>
            <a:ext cx="921508" cy="917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3CA61-2F73-4FBC-8ED6-8633EA50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538162"/>
            <a:ext cx="10287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2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813DB-009F-48F4-8E3E-983CE661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E889-1173-4222-A6E4-6A104FA8704E}" type="datetime1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6E3C-31A0-4E85-88E5-459C2E54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LSIS 25-26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D65E-BB37-47DD-B9DE-BE141FDF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E8EE-14E4-4C95-8785-B3432CC51ED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39CB4-0847-48A0-8BCD-ED0C4D09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992" y="5786419"/>
            <a:ext cx="1076008" cy="107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36E7C-44B5-4505-B49E-5F11C233E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538162"/>
            <a:ext cx="10287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1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Bahnschrift SemiBold</vt:lpstr>
      <vt:lpstr>Bookman Old Style</vt:lpstr>
      <vt:lpstr>Calibri</vt:lpstr>
      <vt:lpstr>Calibri Light</vt:lpstr>
      <vt:lpstr>Segoe UI Black</vt:lpstr>
      <vt:lpstr>Times New Roman</vt:lpstr>
      <vt:lpstr>Wingdings</vt:lpstr>
      <vt:lpstr>Office Theme</vt:lpstr>
      <vt:lpstr>Empowering Young Girls in STEM for a Brighter Future</vt:lpstr>
      <vt:lpstr>PowerPoint Presentation</vt:lpstr>
      <vt:lpstr> Our Vision </vt:lpstr>
      <vt:lpstr>Our Mission </vt:lpstr>
      <vt:lpstr> Unique Offerings - What Sets Us Apart? </vt:lpstr>
      <vt:lpstr> Join the STEM Revolution!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Young Girls in STEM for a Brighter Future</dc:title>
  <dc:creator>VIVIAN BAWUAH</dc:creator>
  <cp:lastModifiedBy>VIVIAN BAWUAH</cp:lastModifiedBy>
  <cp:revision>19</cp:revision>
  <dcterms:created xsi:type="dcterms:W3CDTF">2025-06-17T18:21:12Z</dcterms:created>
  <dcterms:modified xsi:type="dcterms:W3CDTF">2025-06-18T11:09:27Z</dcterms:modified>
</cp:coreProperties>
</file>